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70" r:id="rId5"/>
    <p:sldId id="265" r:id="rId6"/>
    <p:sldId id="264" r:id="rId7"/>
    <p:sldId id="271" r:id="rId8"/>
    <p:sldId id="272" r:id="rId9"/>
    <p:sldId id="273" r:id="rId10"/>
    <p:sldId id="263" r:id="rId11"/>
    <p:sldId id="267" r:id="rId12"/>
    <p:sldId id="268" r:id="rId13"/>
    <p:sldId id="269" r:id="rId14"/>
    <p:sldId id="260" r:id="rId15"/>
    <p:sldId id="259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9E97-9F40-4FB4-B1CB-89BF08716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8BAF-82B5-0DFE-1AC4-681C45B66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3242A-6BD7-B43A-9CA6-86EBD815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8571C-5A70-7381-DAF6-C45B85F5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8C834-79DA-6FCF-7463-A9AECBB0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33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9638-631D-3A88-7C87-52EFFC77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CAF7B-9CCE-067D-A292-AB66DE648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A2E25-280C-8824-79C1-51D918E6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ECBDC-DBB5-EEFB-EAC6-3487AF0B3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CE4B8-7370-3193-43A3-33712681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1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EC9EA4-4BCA-A81B-1B2A-EBD420046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DF74C-EA79-A82A-C89F-D63BBAC95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1CC05-44DD-F4E5-20F0-066CF8ACD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AD265-5C3A-11DC-F250-8CB2FABF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63A2-4C1B-E078-471E-733CC3D7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63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C013-37CD-9175-90B7-D071C7DC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850FC-E7AE-485E-7C07-12316F0C3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6C44-6941-02F6-81BE-51A1A75E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E8F58-DDF2-A816-3599-63477CFB9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FD3D2-1DD5-CD62-0425-E9B7E077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70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7E0F8-27D1-30F1-B476-BF28687A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7DC95-332D-5A12-8CF1-E96209C8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818AA-D545-654B-C2B1-26DDEF2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56D2A-CF17-AA96-79B5-85249F85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450E0-BAF8-1360-A4A2-DDF9CE5C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66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AB3D-0276-A5C2-B1FF-32194187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82CAE-61D1-4EDE-2E0E-B86F9E1FB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BFEE4-FE00-ABF0-5056-692C6E855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46CB0-7758-AC92-750E-62CA9014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9DDF5-1B51-E36A-1266-FA6E11438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2C27E-E139-BAB4-29F1-0C6299CD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01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52987-1DFF-2A94-1EAB-D744ED557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11D1C-0DA7-0E11-2A6A-F79A898FC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6699D-1B27-198B-3A71-68361721D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0783C-9A0A-1346-88FF-96B87BD8F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422F9-7A71-7E39-A4EF-E4BA7009D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AB5C19-F278-A615-5825-D6572A67C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809C10-85B4-1EA8-1782-F2D9630F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5241A-B2D8-15CA-D911-527A5D20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26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40C5-2259-9665-DD64-2E2FFA49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D7428-8101-5EF2-BCCA-F6D2561D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2273A-F201-5C00-05FA-73EF37D1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C9BCE-D915-8AAE-A4FF-5156D4D1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0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81A6B-B529-7861-643C-B3C495F9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19564-06EE-D338-32CF-5045D0AA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1B3CD-FDA9-8C52-F8B3-E843782E2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18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B3601-01A8-5C52-A0FA-8F505DE7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9758-EB70-B567-35C4-0D88C1D8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6B97C-AA23-D109-DFD5-E9A09D195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B84B8-CD7C-DCB7-5B6C-C1E4F487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5C567-3264-0F17-3C0B-09C7B109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88EA9-CE35-27B6-A334-376EAF55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61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1E47-B765-2EAC-A33C-5F1CF8BF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1604D-4596-B242-01F8-C9FAFB3E8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BA423-5CFB-A9CD-2BD1-32F2BE1B9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6541F-F1DB-3434-3895-1DF6F5CB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16ED2-AEC1-B969-CCE6-FCA0F1D4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56968-7164-D9D9-3BB6-9CC7CD02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4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02F3D2-6AE6-AD85-66E1-D2ECAE2ED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5D806-CDCA-188A-F097-FCA984618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DE2A1-ED99-8458-3D1F-5E646D27F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D3499F-2588-49DB-8F9E-ED2437127FD0}" type="datetimeFigureOut">
              <a:rPr lang="en-IN" smtClean="0"/>
              <a:t>22-03-2024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495FD-E5B0-953C-7CAE-C87AF3654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DBB8D-5B53-5402-CC2D-2C260F557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650741-1CEE-44A2-BCD0-7A94D82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1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Beige Pastel Orange Pastel Purple Professional Gradients College Thesis Education Presentation">
            <a:hlinkClick r:id="" action="ppaction://media"/>
            <a:extLst>
              <a:ext uri="{FF2B5EF4-FFF2-40B4-BE49-F238E27FC236}">
                <a16:creationId xmlns:a16="http://schemas.microsoft.com/office/drawing/2014/main" id="{444630DF-BDFB-C865-E44C-05B5086A1D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0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9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0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7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0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6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4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1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4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7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2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7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10A-25A0-51E0-7DB7-8806B8493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7C613-2E20-D26C-2505-A5D2B094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752F5-A397-15C5-EE41-AF6CA003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2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0</Words>
  <Application>Microsoft Office PowerPoint</Application>
  <PresentationFormat>Widescreen</PresentationFormat>
  <Paragraphs>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 DHAMA</dc:creator>
  <cp:lastModifiedBy>HARI DHAMA</cp:lastModifiedBy>
  <cp:revision>2</cp:revision>
  <dcterms:created xsi:type="dcterms:W3CDTF">2024-03-21T23:06:54Z</dcterms:created>
  <dcterms:modified xsi:type="dcterms:W3CDTF">2024-03-22T07:35:31Z</dcterms:modified>
</cp:coreProperties>
</file>